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1" r:id="rId5"/>
    <p:sldId id="282" r:id="rId6"/>
    <p:sldId id="276" r:id="rId7"/>
    <p:sldId id="273" r:id="rId8"/>
    <p:sldId id="268" r:id="rId9"/>
    <p:sldId id="266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Manko" initials="LM" lastIdx="29" clrIdx="0">
    <p:extLst>
      <p:ext uri="{19B8F6BF-5375-455C-9EA6-DF929625EA0E}">
        <p15:presenceInfo xmlns:p15="http://schemas.microsoft.com/office/powerpoint/2012/main" userId="S::lmanko@agora.org::487e154f-3833-40a2-b305-ee5115add951" providerId="AD"/>
      </p:ext>
    </p:extLst>
  </p:cmAuthor>
  <p:cmAuthor id="2" name="Barron Whited" initials="BW" lastIdx="1" clrIdx="1">
    <p:extLst>
      <p:ext uri="{19B8F6BF-5375-455C-9EA6-DF929625EA0E}">
        <p15:presenceInfo xmlns:p15="http://schemas.microsoft.com/office/powerpoint/2012/main" userId="S::bwhited@agora.org::aedcb1c3-99dc-4809-a895-ad562141eb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819" autoAdjust="0"/>
  </p:normalViewPr>
  <p:slideViewPr>
    <p:cSldViewPr snapToGrid="0">
      <p:cViewPr varScale="1">
        <p:scale>
          <a:sx n="54" d="100"/>
          <a:sy n="54" d="100"/>
        </p:scale>
        <p:origin x="13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C6CED-7AA9-4786-B533-735C2950A32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435BC-C258-45C8-81AA-FE168FB8D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hereimaginationgrows.com/virtual-field-trips-for-kid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435BC-C258-45C8-81AA-FE168FB8DB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4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is a lot going on in the world right now. We are practicing Social Distancing so this is the time to think about the positive.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435BC-C258-45C8-81AA-FE168FB8DB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7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things we can’t control , like a virus or rules so we have to focus on things we can control. Like activities and keeping busy….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435BC-C258-45C8-81AA-FE168FB8DB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81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your down time we have put together some activities to keep you busy </a:t>
            </a:r>
          </a:p>
          <a:p>
            <a:endParaRPr lang="en-US" dirty="0"/>
          </a:p>
          <a:p>
            <a:r>
              <a:rPr lang="en-US" dirty="0"/>
              <a:t>We will push out a page with this list and links for you </a:t>
            </a:r>
          </a:p>
          <a:p>
            <a:endParaRPr lang="en-US" dirty="0"/>
          </a:p>
          <a:p>
            <a:r>
              <a:rPr lang="en-US" dirty="0"/>
              <a:t>Option – have students grab a pointer and put it next to an activity that you would want to do this weekend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435BC-C258-45C8-81AA-FE168FB8DB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57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https://whereimaginationgrows.com/virtual-field-trips-for-kids/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435BC-C258-45C8-81AA-FE168FB8DB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to get parent permission</a:t>
            </a:r>
          </a:p>
          <a:p>
            <a:r>
              <a:rPr lang="en-US" dirty="0"/>
              <a:t>Try to get outside to get fresh air everyday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435BC-C258-45C8-81AA-FE168FB8DB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Crisis text Line , suicide prevention &amp; 211 (for essentials like food, clothing, utilities) </a:t>
            </a:r>
          </a:p>
          <a:p>
            <a:endParaRPr lang="en-US" dirty="0"/>
          </a:p>
          <a:p>
            <a:r>
              <a:rPr lang="en-US" dirty="0"/>
              <a:t>We provided resources for PA</a:t>
            </a:r>
          </a:p>
          <a:p>
            <a:endParaRPr lang="en-US" dirty="0"/>
          </a:p>
          <a:p>
            <a:r>
              <a:rPr lang="en-US" b="1" dirty="0"/>
              <a:t>**Push out list of activities with links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435BC-C258-45C8-81AA-FE168FB8DB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5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398-1E0A-4F8F-9E4D-7A0900E603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90FB-8965-49D8-A149-A9699478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5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398-1E0A-4F8F-9E4D-7A0900E603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90FB-8965-49D8-A149-A9699478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398-1E0A-4F8F-9E4D-7A0900E603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90FB-8965-49D8-A149-A9699478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8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398-1E0A-4F8F-9E4D-7A0900E603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90FB-8965-49D8-A149-A9699478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9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398-1E0A-4F8F-9E4D-7A0900E603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90FB-8965-49D8-A149-A9699478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9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398-1E0A-4F8F-9E4D-7A0900E603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90FB-8965-49D8-A149-A9699478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6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398-1E0A-4F8F-9E4D-7A0900E603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90FB-8965-49D8-A149-A9699478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4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398-1E0A-4F8F-9E4D-7A0900E603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90FB-8965-49D8-A149-A9699478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2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398-1E0A-4F8F-9E4D-7A0900E603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90FB-8965-49D8-A149-A9699478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3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398-1E0A-4F8F-9E4D-7A0900E603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90FB-8965-49D8-A149-A9699478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3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398-1E0A-4F8F-9E4D-7A0900E603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90FB-8965-49D8-A149-A9699478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2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3D398-1E0A-4F8F-9E4D-7A0900E603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490FB-8965-49D8-A149-A9699478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3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hereimaginationgrows.com/virtual-field-trips-for-kids/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stockphotos.biz/stockphoto/15154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45" y="2518428"/>
            <a:ext cx="11395710" cy="24961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Ways to Keep Yourself Occupied</a:t>
            </a:r>
            <a:br>
              <a:rPr lang="en-US" sz="6000" b="1" dirty="0"/>
            </a:br>
            <a:r>
              <a:rPr lang="en-US" sz="6000" b="1" dirty="0"/>
              <a:t>(During COVID19)</a:t>
            </a:r>
            <a:br>
              <a:rPr lang="en-US" sz="6000" b="1" dirty="0">
                <a:latin typeface="Copperplate Gothic Light" panose="020E0507020206020404" pitchFamily="34" charset="0"/>
              </a:rPr>
            </a:br>
            <a:br>
              <a:rPr lang="en-US" sz="6000" b="1" dirty="0">
                <a:latin typeface="Copperplate Gothic Light" panose="020E0507020206020404" pitchFamily="34" charset="0"/>
              </a:rPr>
            </a:br>
            <a:br>
              <a:rPr lang="en-US" sz="6000" b="1" dirty="0">
                <a:latin typeface="Copperplate Gothic Light" panose="020E0507020206020404" pitchFamily="34" charset="0"/>
              </a:rPr>
            </a:br>
            <a:endParaRPr lang="en-US" sz="6000" b="1" dirty="0"/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0CD49387-D930-4AB9-BA05-A751FD8E4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963" y="4632649"/>
            <a:ext cx="3801212" cy="141971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F3EBF1-6F3A-4184-B06F-29B297900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547173"/>
            <a:ext cx="5190387" cy="183419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DA38C2B-F9DF-4387-962E-A17977AF9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8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53"/>
    </mc:Choice>
    <mc:Fallback>
      <p:transition spd="slow" advTm="11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16" y="1012353"/>
            <a:ext cx="10515600" cy="901700"/>
          </a:xfrm>
        </p:spPr>
        <p:txBody>
          <a:bodyPr/>
          <a:lstStyle/>
          <a:p>
            <a:pPr algn="ctr"/>
            <a:r>
              <a:rPr lang="en-US" b="1" u="sng" dirty="0"/>
              <a:t>POSITIVE THINGS IN YOUR LIFE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BBAC039-DB2E-4891-8358-39EBAE7725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629" y="5663032"/>
            <a:ext cx="2287694" cy="85443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99DE02-D7CF-4890-9DFD-A821FEFC3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676293" y="1825625"/>
            <a:ext cx="5205046" cy="451656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A3C211C0-6A20-4386-951C-C2EA8FF2E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1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60"/>
    </mc:Choice>
    <mc:Fallback>
      <p:transition spd="slow" advTm="21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861F7A3-3728-4BDB-B66D-8A8053CE5D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56" y="5595349"/>
            <a:ext cx="2511559" cy="938041"/>
          </a:xfrm>
          <a:prstGeom prst="rect">
            <a:avLst/>
          </a:prstGeom>
        </p:spPr>
      </p:pic>
      <p:pic>
        <p:nvPicPr>
          <p:cNvPr id="4" name="Picture Placeholder 5" descr="A picture containing food&#10;&#10;Description automatically generated">
            <a:extLst>
              <a:ext uri="{FF2B5EF4-FFF2-40B4-BE49-F238E27FC236}">
                <a16:creationId xmlns:a16="http://schemas.microsoft.com/office/drawing/2014/main" id="{E2CD58BE-2CB9-4210-9E97-B2BD9B168F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4" r="2" b="1553"/>
          <a:stretch/>
        </p:blipFill>
        <p:spPr>
          <a:xfrm>
            <a:off x="3223847" y="420203"/>
            <a:ext cx="5849814" cy="5817776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0DD1A4FF-15A6-4DD3-BE11-36B1786DB5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8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66"/>
    </mc:Choice>
    <mc:Fallback>
      <p:transition spd="slow" advTm="28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480" y="352038"/>
            <a:ext cx="9782175" cy="1009651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INDOOR ACTIVITIES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DB57D53D-9F92-4A70-B92B-6F7502297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52038"/>
            <a:ext cx="1870281" cy="69853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3A8BC6-BC95-426F-9B7B-856E60CB65F8}"/>
              </a:ext>
            </a:extLst>
          </p:cNvPr>
          <p:cNvSpPr txBox="1"/>
          <p:nvPr/>
        </p:nvSpPr>
        <p:spPr>
          <a:xfrm>
            <a:off x="492370" y="1672810"/>
            <a:ext cx="606083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 a book/audiobook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Draw or paint – Lunch Doodles (weekdays at 1:00)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 on writing a poem, song lyrics or journal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Exercise/Yoga – live workouts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Clean or organize your room, go through your clothes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Make your family dinner / Bake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Play old board games / Cards / puzzles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Listen to a podcast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Create cards and artwork to nursing homes and  hospital staff/first responders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Sharing artwork on Face Book for nursing homes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Creating activities for younger siblings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 activities - helping elderly neighbors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DAD140-F6C2-4152-B584-C4DB75FC0CEF}"/>
              </a:ext>
            </a:extLst>
          </p:cNvPr>
          <p:cNvSpPr txBox="1"/>
          <p:nvPr/>
        </p:nvSpPr>
        <p:spPr>
          <a:xfrm>
            <a:off x="6553201" y="1642032"/>
            <a:ext cx="550984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Listen to music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Dance / learn a dance 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TikTok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Write emails or letters and mail to friends, call or   Face Time/Skype/Zoom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Watch a movie / Netflix party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Make picture books / collages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 a new language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Career exploration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 life skills (how to balance a checkbook, do   laundry, change oil)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Find tutorials on YouTube to try a new skill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a new hobby: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a musical instrument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Sewing </a:t>
            </a:r>
          </a:p>
          <a:p>
            <a:endParaRPr lang="en-US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3EDEA954-8BE3-4A39-95F4-BDCDB0E42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0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07"/>
    </mc:Choice>
    <mc:Fallback>
      <p:transition spd="slow" advTm="22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22404"/>
            <a:ext cx="9934575" cy="1006475"/>
          </a:xfrm>
        </p:spPr>
        <p:txBody>
          <a:bodyPr/>
          <a:lstStyle/>
          <a:p>
            <a:pPr algn="ctr"/>
            <a:r>
              <a:rPr lang="en-US" b="1" u="sng" dirty="0"/>
              <a:t>VIRTUAL FUN </a:t>
            </a: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ECD496BF-CA62-4497-866E-CB075F1B9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0" y="5326887"/>
            <a:ext cx="1996488" cy="74566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AA7B3D-9CE2-4CBE-B829-2C1D73F0DCBB}"/>
              </a:ext>
            </a:extLst>
          </p:cNvPr>
          <p:cNvSpPr txBox="1"/>
          <p:nvPr/>
        </p:nvSpPr>
        <p:spPr>
          <a:xfrm>
            <a:off x="2635623" y="1324708"/>
            <a:ext cx="8632451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Virtual Museum Tours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Virtual College Tours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Virtual National Park Tours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Virtual Broadway Plays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Nightly Met Opera Streams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Zoo Live Streaming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Virtual Field Trips</a:t>
            </a:r>
          </a:p>
          <a:p>
            <a:r>
              <a:rPr lang="en-US" u="sng" dirty="0">
                <a:solidFill>
                  <a:schemeClr val="tx1"/>
                </a:solidFill>
                <a:hlinkClick r:id="rId7"/>
              </a:rPr>
              <a:t>https://whereimaginationgrows.com/virtual-field-trips-for-kids/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3178469C-0AEC-4C9F-8C4F-2A6C7FBF5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93"/>
    </mc:Choice>
    <mc:Fallback>
      <p:transition spd="slow" advTm="17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/>
              <a:t>OUTSIDE ACTIVITIES </a:t>
            </a: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79E43929-1031-4033-BC8E-B58A54314C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424" y="325651"/>
            <a:ext cx="1903706" cy="71077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4D208-FFD7-44D2-A68A-CEC02959C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654978"/>
            <a:ext cx="5181600" cy="435133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Geocaching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hike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for a walk, run or bike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Messy science experiment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Sidewalk chalk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 a car or a bike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on a scavenger hunt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Fly a kite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picnic lunch or dinner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Rollerblade or skateboard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a sport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en-US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F6EB0-1022-4CE2-BE08-557E000A9F9B}"/>
              </a:ext>
            </a:extLst>
          </p:cNvPr>
          <p:cNvSpPr txBox="1"/>
          <p:nvPr/>
        </p:nvSpPr>
        <p:spPr>
          <a:xfrm>
            <a:off x="4982308" y="1730166"/>
            <a:ext cx="26630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Bubbles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Bocce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foursquare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a bird house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 your dog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 descr="A picture containing food, light, flower&#10;&#10;Description automatically generated">
            <a:extLst>
              <a:ext uri="{FF2B5EF4-FFF2-40B4-BE49-F238E27FC236}">
                <a16:creationId xmlns:a16="http://schemas.microsoft.com/office/drawing/2014/main" id="{5BED858D-5C14-4C75-B1EC-0657BF8AB9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645388" y="2240973"/>
            <a:ext cx="3442359" cy="4017283"/>
          </a:xfrm>
          <a:prstGeom prst="rect">
            <a:avLst/>
          </a:prstGeom>
        </p:spPr>
      </p:pic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FFFE1C94-64AA-4F8C-A50E-588659D352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7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02"/>
    </mc:Choice>
    <mc:Fallback>
      <p:transition spd="slow" advTm="26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3724"/>
            <a:ext cx="12192000" cy="1453028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RESOURCES </a:t>
            </a: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D2E089BA-B43F-4019-92A3-250C6C07E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46" y="5466526"/>
            <a:ext cx="2752576" cy="1028058"/>
          </a:xfrm>
        </p:spPr>
      </p:pic>
      <p:pic>
        <p:nvPicPr>
          <p:cNvPr id="5" name="Picture 4" descr="A picture containing sitting, green&#10;&#10;Description automatically generated">
            <a:extLst>
              <a:ext uri="{FF2B5EF4-FFF2-40B4-BE49-F238E27FC236}">
                <a16:creationId xmlns:a16="http://schemas.microsoft.com/office/drawing/2014/main" id="{B4E58890-B04A-4EDF-81F7-58AD98EA9D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3" y="2622009"/>
            <a:ext cx="2430655" cy="24492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36BAACB5-AD08-46C4-9082-68C648D927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55" y="2111866"/>
            <a:ext cx="3630104" cy="36251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52BED0-0B57-4E04-9289-1FD8FD9FDA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1302" y="2873155"/>
            <a:ext cx="2875496" cy="168189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AB285F9-8604-4919-ACC7-A153E9583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7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91"/>
    </mc:Choice>
    <mc:Fallback>
      <p:transition spd="slow" advTm="27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6F015DE41B8540B9225583B4A11F09" ma:contentTypeVersion="10" ma:contentTypeDescription="Create a new document." ma:contentTypeScope="" ma:versionID="d12ba3b74ac1f8f8a787c461da34b72b">
  <xsd:schema xmlns:xsd="http://www.w3.org/2001/XMLSchema" xmlns:xs="http://www.w3.org/2001/XMLSchema" xmlns:p="http://schemas.microsoft.com/office/2006/metadata/properties" xmlns:ns3="cb49eba1-2b90-44a2-8f7c-10616a90b997" targetNamespace="http://schemas.microsoft.com/office/2006/metadata/properties" ma:root="true" ma:fieldsID="88aced8aebbdac247887d8d731e92bc4" ns3:_="">
    <xsd:import namespace="cb49eba1-2b90-44a2-8f7c-10616a90b9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49eba1-2b90-44a2-8f7c-10616a90b9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A2C078-6198-45EF-AFFA-0651A2F99D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941FFB-358B-49BC-BCE1-0F82125B55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49eba1-2b90-44a2-8f7c-10616a90b9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8CBFEE-630D-4A16-83CE-CB4916DF93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470</Words>
  <Application>Microsoft Office PowerPoint</Application>
  <PresentationFormat>Widescreen</PresentationFormat>
  <Paragraphs>79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Copperplate Gothic Light</vt:lpstr>
      <vt:lpstr>Times New Roman</vt:lpstr>
      <vt:lpstr>Wingdings</vt:lpstr>
      <vt:lpstr>Office Theme</vt:lpstr>
      <vt:lpstr>Ways to Keep Yourself Occupied (During COVID19)   </vt:lpstr>
      <vt:lpstr>POSITIVE THINGS IN YOUR LIFE</vt:lpstr>
      <vt:lpstr>PowerPoint Presentation</vt:lpstr>
      <vt:lpstr>INDOOR ACTIVITIES</vt:lpstr>
      <vt:lpstr>VIRTUAL FUN </vt:lpstr>
      <vt:lpstr>OUTSIDE ACTIVITIES </vt:lpstr>
      <vt:lpstr>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to Keep Yourself Occupied (During COVID19)</dc:title>
  <dc:creator>Laura Manko</dc:creator>
  <cp:lastModifiedBy>Barron Whited</cp:lastModifiedBy>
  <cp:revision>5</cp:revision>
  <dcterms:created xsi:type="dcterms:W3CDTF">2020-04-16T17:33:59Z</dcterms:created>
  <dcterms:modified xsi:type="dcterms:W3CDTF">2020-04-22T19:16:52Z</dcterms:modified>
</cp:coreProperties>
</file>